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E26BE-3986-465A-A176-38DC1DAA1D3A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CB4A4-9A81-4642-9CC9-D6F4F9F7E3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42046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CB4A4-9A81-4642-9CC9-D6F4F9F7E335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289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498AC5-CF9D-4E7B-BA98-A03C0B192754}" type="datetimeFigureOut">
              <a:rPr lang="en-IE" smtClean="0"/>
              <a:t>04/05/2017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73543A-6249-46C5-A2AD-DC6F8FEB70F1}" type="slidenum">
              <a:rPr lang="en-IE" smtClean="0"/>
              <a:t>‹#›</a:t>
            </a:fld>
            <a:endParaRPr lang="en-I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sz="7200" dirty="0" smtClean="0"/>
              <a:t>History of Batman</a:t>
            </a:r>
            <a:endParaRPr lang="en-IE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IE" sz="7200" dirty="0" smtClean="0">
                <a:solidFill>
                  <a:srgbClr val="FF0000"/>
                </a:solidFill>
              </a:rPr>
              <a:t>By</a:t>
            </a:r>
            <a:r>
              <a:rPr lang="en-IE" sz="7200" dirty="0" smtClean="0"/>
              <a:t> </a:t>
            </a:r>
            <a:r>
              <a:rPr lang="en-IE" sz="7200" dirty="0" smtClean="0">
                <a:solidFill>
                  <a:srgbClr val="FF0000"/>
                </a:solidFill>
              </a:rPr>
              <a:t>Lucas</a:t>
            </a:r>
            <a:r>
              <a:rPr lang="en-IE" sz="7200" dirty="0" smtClean="0"/>
              <a:t> </a:t>
            </a:r>
            <a:r>
              <a:rPr lang="en-IE" sz="7200" dirty="0" smtClean="0">
                <a:solidFill>
                  <a:srgbClr val="FF0000"/>
                </a:solidFill>
              </a:rPr>
              <a:t>Nolan</a:t>
            </a:r>
          </a:p>
          <a:p>
            <a:r>
              <a:rPr lang="en-IE" sz="6600" dirty="0" smtClean="0">
                <a:solidFill>
                  <a:srgbClr val="FF0000"/>
                </a:solidFill>
              </a:rPr>
              <a:t>Senior</a:t>
            </a:r>
            <a:r>
              <a:rPr lang="en-IE" sz="6600" dirty="0" smtClean="0"/>
              <a:t> </a:t>
            </a:r>
            <a:r>
              <a:rPr lang="en-IE" sz="6600" dirty="0" smtClean="0">
                <a:solidFill>
                  <a:srgbClr val="FF0000"/>
                </a:solidFill>
              </a:rPr>
              <a:t>4 </a:t>
            </a:r>
          </a:p>
          <a:p>
            <a:r>
              <a:rPr lang="en-IE" sz="6600" dirty="0" smtClean="0">
                <a:solidFill>
                  <a:srgbClr val="FF0000"/>
                </a:solidFill>
              </a:rPr>
              <a:t>2017</a:t>
            </a:r>
            <a:r>
              <a:rPr lang="en-IE" sz="6600" dirty="0" smtClean="0"/>
              <a:t> </a:t>
            </a:r>
            <a:r>
              <a:rPr lang="en-IE" sz="7200" dirty="0" smtClean="0"/>
              <a:t> </a:t>
            </a:r>
            <a:endParaRPr lang="en-IE" sz="7200" dirty="0"/>
          </a:p>
        </p:txBody>
      </p:sp>
    </p:spTree>
    <p:extLst>
      <p:ext uri="{BB962C8B-B14F-4D97-AF65-F5344CB8AC3E}">
        <p14:creationId xmlns:p14="http://schemas.microsoft.com/office/powerpoint/2010/main" val="25049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Beginning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2764904"/>
          </a:xfrm>
        </p:spPr>
        <p:txBody>
          <a:bodyPr>
            <a:normAutofit fontScale="92500"/>
          </a:bodyPr>
          <a:lstStyle/>
          <a:p>
            <a:r>
              <a:rPr lang="en-IE" dirty="0" smtClean="0"/>
              <a:t>Batman was created by Bob Kane and </a:t>
            </a:r>
            <a:r>
              <a:rPr lang="en-IE" dirty="0"/>
              <a:t>B</a:t>
            </a:r>
            <a:r>
              <a:rPr lang="en-IE" dirty="0" smtClean="0"/>
              <a:t>ill Finger.</a:t>
            </a:r>
          </a:p>
          <a:p>
            <a:r>
              <a:rPr lang="en-IE" dirty="0" smtClean="0"/>
              <a:t>He first appeared in Detective </a:t>
            </a:r>
            <a:r>
              <a:rPr lang="en-IE" dirty="0"/>
              <a:t>C</a:t>
            </a:r>
            <a:r>
              <a:rPr lang="en-IE" dirty="0" smtClean="0"/>
              <a:t>omics issue 27 in 1939.</a:t>
            </a:r>
          </a:p>
          <a:p>
            <a:r>
              <a:rPr lang="en-IE" dirty="0" smtClean="0"/>
              <a:t>In the first issue he used a gun but stopped using it after the writers said it wasn’t right. </a:t>
            </a:r>
          </a:p>
          <a:p>
            <a:r>
              <a:rPr lang="en-IE" dirty="0" smtClean="0"/>
              <a:t>Batman’s real name is Bruce Wayne. </a:t>
            </a:r>
            <a:endParaRPr lang="en-IE" dirty="0"/>
          </a:p>
          <a:p>
            <a:pPr marL="0" indent="0">
              <a:buNone/>
            </a:pPr>
            <a:endParaRPr lang="en-IE" dirty="0" smtClean="0"/>
          </a:p>
          <a:p>
            <a:endParaRPr lang="en-IE" dirty="0" smtClean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17033"/>
            <a:ext cx="2203128" cy="281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317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Villains and Stories  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1"/>
            <a:ext cx="7931224" cy="2260847"/>
          </a:xfrm>
        </p:spPr>
        <p:txBody>
          <a:bodyPr>
            <a:normAutofit fontScale="85000" lnSpcReduction="10000"/>
          </a:bodyPr>
          <a:lstStyle/>
          <a:p>
            <a:r>
              <a:rPr lang="en-IE" dirty="0" smtClean="0"/>
              <a:t>Batman has fought many villains but the most famous are Joker, Bane, Deathstroke, Catwoman and Red Hood.</a:t>
            </a:r>
          </a:p>
          <a:p>
            <a:r>
              <a:rPr lang="en-IE" dirty="0" smtClean="0"/>
              <a:t>The most read Batman stories are Hush, Knight fall, The Dark Knight Returns and A Death of the Family.</a:t>
            </a:r>
          </a:p>
          <a:p>
            <a:pPr marL="0" indent="0">
              <a:buNone/>
            </a:pPr>
            <a:r>
              <a:rPr lang="en-IE" dirty="0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11666"/>
            <a:ext cx="1800200" cy="244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26236"/>
            <a:ext cx="1656184" cy="243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599" y="3811666"/>
            <a:ext cx="2021210" cy="254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51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Reaction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3124944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Batman was voted the greatest superhero in 2016 beating Superman, Spider-man, wolverine and Ironman in the top five.</a:t>
            </a:r>
          </a:p>
          <a:p>
            <a:r>
              <a:rPr lang="en-IE" dirty="0" smtClean="0"/>
              <a:t>Batman has appeared in 49 movies, 8 television shows and 11 video games. </a:t>
            </a:r>
          </a:p>
          <a:p>
            <a:r>
              <a:rPr lang="en-IE" dirty="0" smtClean="0"/>
              <a:t>18 actors have played and voiced Batman actors like Troy Baker, Ben Affleck, and Kevin Conway.   </a:t>
            </a:r>
          </a:p>
          <a:p>
            <a:pPr marL="0" indent="0">
              <a:buNone/>
            </a:pPr>
            <a:r>
              <a:rPr lang="en-IE" dirty="0" smtClean="0"/>
              <a:t>  </a:t>
            </a:r>
          </a:p>
          <a:p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9435"/>
            <a:ext cx="4320480" cy="237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162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</TotalTime>
  <Words>164</Words>
  <Application>Microsoft Office PowerPoint</Application>
  <PresentationFormat>On-screen Show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History of Batman</vt:lpstr>
      <vt:lpstr>The Beginning</vt:lpstr>
      <vt:lpstr>Villains and Stories   </vt:lpstr>
      <vt:lpstr>Reaction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Batman</dc:title>
  <dc:creator>ben pereira</dc:creator>
  <cp:lastModifiedBy>cmullins</cp:lastModifiedBy>
  <cp:revision>15</cp:revision>
  <dcterms:created xsi:type="dcterms:W3CDTF">2017-03-08T11:38:48Z</dcterms:created>
  <dcterms:modified xsi:type="dcterms:W3CDTF">2017-05-04T10:02:07Z</dcterms:modified>
</cp:coreProperties>
</file>